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94" d="100"/>
          <a:sy n="194" d="100"/>
        </p:scale>
        <p:origin x="168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C6AF4B05-5919-4B19-940B-9074E0FC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88" t="9091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EB248D8-CF52-4E79-8818-CCF3E9CD55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Freeform 5">
            <a:extLst>
              <a:ext uri="{FF2B5EF4-FFF2-40B4-BE49-F238E27FC236}">
                <a16:creationId xmlns:a16="http://schemas.microsoft.com/office/drawing/2014/main" id="{EE853D4C-8752-44E5-AD7A-063F8234AA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7" name="Freeform 14">
            <a:extLst>
              <a:ext uri="{FF2B5EF4-FFF2-40B4-BE49-F238E27FC236}">
                <a16:creationId xmlns:a16="http://schemas.microsoft.com/office/drawing/2014/main" id="{73F69954-D4AA-45CE-A548-AEBF62E313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068A9AF-AB93-401A-8CE9-F39578B3A7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884D755-D741-471A-A4CA-F50EF5B592D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15B122A-DB1B-47F1-9D17-7AAD12FDCC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F5D230F-E76B-4836-8358-A102EEAE77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2430D58-5160-48FC-8844-63C3E0B104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35B9D0E-1620-4053-A7CC-0315832CBF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384EAA0-3D9E-4D80-B921-03DB831EC6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7733966-4929-4D6A-9E07-2410580C02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0B5A27-B6CC-4E73-8D9A-3FEFD3FB68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EEA3C4E-D362-4242-9810-2D32F7E94C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B38A6C6-EFF5-4EE1-ADFE-B5F507B08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015C031-4320-4BBA-86BE-C1C67FBBA9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E8CBF99-47D6-4D49-BB15-0D7BE834E2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FE1EFA5-BC29-4544-8FD3-018ACD2121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525904B-4221-4FAD-BE3E-44A63F3CE0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F82C6C7-DBDD-44C9-8FCF-ADED6B5B3B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C53B382-C708-47B5-AA1D-0BEC4F042B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6953A60-0310-4285-8409-1D3868C9BB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3773B86-6265-4CC5-83C1-A09F76FED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065C455-96CD-464F-BFF3-C22DBF3A0B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237F692-81B3-4CD6-972E-7796DD644C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ECA07D0-9E86-4A9B-BAB4-43493766AC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8FA0748-B289-4275-B061-F24BC6DBB9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3ECAB31-E589-40F0-B92D-1D4BB1A1C0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C59E4A1-C61A-41D0-AF5B-57D898401E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95CAE1B-7705-4527-ACE1-3A682722B9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46A045C-2507-4310-A46F-3C24C36D57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D534929-5355-4FCC-B28D-23A2B339A4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F81BF46-0D3A-4438-8EEE-6121B670C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0C3AD23-F5B5-4D59-8AC8-81D53B8B34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9052C6B-3534-4A9B-B622-E8D5D13218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D56ED8-876B-4EE6-B357-10A12B5BA9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5D4CDC2-E214-4417-8095-5B2F91AEAB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6C5CE46-26FC-41D6-A21C-F65C878955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6C81983-24FD-4606-B8D4-469D798802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41EB9C6-04B6-40DB-9DC7-D04A93BFD61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871D9AB-A0B0-47A4-A672-76333E7055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475B67C-4900-48BA-9B5E-B8757884B4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2E1C3B6C-DA70-4290-8F39-6C593A1813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0583374-799E-427C-B427-008CE921F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E40998E-C5A3-492A-B12A-148AB0EBCE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9283048-DDA8-4BC4-B8CC-DF3C5A9F25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9CF45-D8B8-484C-9A56-6A827F458D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CD09BAD-3640-4C2C-BCFB-6616880580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B8388B9-6E7F-4E4A-B6AF-DE7EC2A005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A142A50-C95A-4541-A313-EF1B19CEDD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E664D3E-3B0F-4769-9D06-0D2A9F7FDD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823FC98-39F7-48F1-9108-E89CF17858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A531CA6A-5852-4AF8-9BB7-FB48A7ADFA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490D45-405E-42E8-8E75-FB40435E4D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655B4ED-0C84-4BED-B75C-7856E3FF4D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8472CDE-C9A5-41FF-9F25-C11A4BC028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161A2FD-1C25-44BE-9436-0C75B67E350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EB8AE4B-8581-470F-8F5F-3E4939381A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43DADFF-BD52-4029-9501-239CF76006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4CEB4E7-E357-4D3C-A253-8A54191B5B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3F8EEACB-8345-4632-BC96-621945A0182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1E32197A-D1A2-4A8B-A6D2-CAF590F248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3F8E170-186A-4D86-A017-B30FBECF69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49B6D74-07B1-4E0E-9BBA-1905247399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320448A-2320-459B-B975-71822DD38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B594DEB-FD2B-4FAF-A670-65C0355DA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BCC1FEE-F2A2-4CBC-A937-65FB46A314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D32B9E3-91E7-419D-AF64-B8EF6424F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004CD01-0FC5-4CD8-A1B4-CE11287753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1FE5CA4-CBA0-4623-8CCA-9D340DFA3D2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486D501-B2DE-45BD-8240-731D2EAA97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AEAB6A1-C430-4444-99EF-4EEA3EC0C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6FDF40-BC01-4309-832B-B4E1C698BF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4BD07185-1C9A-4B11-80A0-E2ED0D85FC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32CFF46-1BB3-4160-9356-F224042C53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FE94851-EBB2-40D8-8D64-9822B6D62C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DBBFF110-E54E-4FB1-B864-A4457C6CE7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19A31A-8D57-4A81-9231-0AC53C6CDB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768704F1-4068-46C9-ABC3-49FE3E0E1CC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4FB8274-3C59-4C53-B2F4-813FD708EE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59F7020-06BC-4E19-A07A-C19993A92E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520646A-A14F-42EC-A5E7-6CBCE8910D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1B65C275-E65F-4C36-8C20-BAF3CC7443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DD83C8A2-B853-4C0C-A833-D3CED340BB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5299" y="809419"/>
            <a:ext cx="4513792" cy="2819398"/>
          </a:xfrm>
        </p:spPr>
        <p:txBody>
          <a:bodyPr>
            <a:normAutofit/>
          </a:bodyPr>
          <a:lstStyle/>
          <a:p>
            <a:r>
              <a:rPr lang="nl-BE" dirty="0"/>
              <a:t>USA Flight data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C3B8B73-1701-4A4A-8677-3D82CA167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7721" y="3516937"/>
            <a:ext cx="4812404" cy="22488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1400" dirty="0"/>
              <a:t>Project Big Data, Business Intelligence and NoSQL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By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Ishan Ameel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Jonas Anseel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Thomas </a:t>
            </a:r>
            <a:r>
              <a:rPr lang="en-GB" sz="1400" dirty="0" err="1"/>
              <a:t>Billiet</a:t>
            </a:r>
            <a:endParaRPr lang="en-GB" sz="1400" dirty="0"/>
          </a:p>
          <a:p>
            <a:pPr>
              <a:lnSpc>
                <a:spcPct val="90000"/>
              </a:lnSpc>
            </a:pPr>
            <a:r>
              <a:rPr lang="en-GB" sz="1400" dirty="0"/>
              <a:t>Sven  Depickere </a:t>
            </a:r>
          </a:p>
        </p:txBody>
      </p:sp>
    </p:spTree>
    <p:extLst>
      <p:ext uri="{BB962C8B-B14F-4D97-AF65-F5344CB8AC3E}">
        <p14:creationId xmlns:p14="http://schemas.microsoft.com/office/powerpoint/2010/main" val="3257184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A9487CD-7D0F-41CA-BC10-EA03D14049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815B44DC-2F9B-4B84-ADFC-40B7F7F17D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2694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25645A-ED8A-4E02-A406-CC04B53957D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8330D1-076F-4893-B5F9-3F2FD6C3A3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27"/>
          <a:stretch/>
        </p:blipFill>
        <p:spPr>
          <a:xfrm>
            <a:off x="5147732" y="93132"/>
            <a:ext cx="7044267" cy="6764867"/>
          </a:xfrm>
          <a:prstGeom prst="rect">
            <a:avLst/>
          </a:prstGeom>
        </p:spPr>
      </p:pic>
      <p:sp>
        <p:nvSpPr>
          <p:cNvPr id="15" name="Freeform 5">
            <a:extLst>
              <a:ext uri="{FF2B5EF4-FFF2-40B4-BE49-F238E27FC236}">
                <a16:creationId xmlns:a16="http://schemas.microsoft.com/office/drawing/2014/main" id="{3B066204-32D1-4415-B01F-997B078AA8C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5E4DF6-89CF-4540-B932-8D18D9525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6333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>
                <a:solidFill>
                  <a:schemeClr val="bg2">
                    <a:lumMod val="75000"/>
                  </a:schemeClr>
                </a:solidFill>
              </a:rPr>
              <a:t>Cleanup</a:t>
            </a:r>
          </a:p>
        </p:txBody>
      </p:sp>
    </p:spTree>
    <p:extLst>
      <p:ext uri="{BB962C8B-B14F-4D97-AF65-F5344CB8AC3E}">
        <p14:creationId xmlns:p14="http://schemas.microsoft.com/office/powerpoint/2010/main" val="3589375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0">
            <a:extLst>
              <a:ext uri="{FF2B5EF4-FFF2-40B4-BE49-F238E27FC236}">
                <a16:creationId xmlns:a16="http://schemas.microsoft.com/office/drawing/2014/main" id="{6EB3069F-D3A4-4E5B-B87F-660412107D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90C9D912-80DF-4385-ABFC-9B2D91B9C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088" y="405837"/>
            <a:ext cx="5659148" cy="372088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46303EF1-E3BD-4F26-AA2A-ECA214629C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0803" y="2507886"/>
            <a:ext cx="5646640" cy="374089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6377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A9487CD-7D0F-41CA-BC10-EA03D14049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DC5FD9C6-B36E-4720-B711-D92DC8BA17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43" t="8828" b="26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B248D8-CF52-4E79-8818-CCF3E9CD55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EE853D4C-8752-44E5-AD7A-063F8234AA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3F69954-D4AA-45CE-A548-AEBF62E313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068A9AF-AB93-401A-8CE9-F39578B3A7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884D755-D741-471A-A4CA-F50EF5B592D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5B122A-DB1B-47F1-9D17-7AAD12FDCC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F5D230F-E76B-4836-8358-A102EEAE77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2430D58-5160-48FC-8844-63C3E0B104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35B9D0E-1620-4053-A7CC-0315832CBF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384EAA0-3D9E-4D80-B921-03DB831EC6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7733966-4929-4D6A-9E07-2410580C02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E0B5A27-B6CC-4E73-8D9A-3FEFD3FB68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EEA3C4E-D362-4242-9810-2D32F7E94C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B38A6C6-EFF5-4EE1-ADFE-B5F507B08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015C031-4320-4BBA-86BE-C1C67FBBA9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E8CBF99-47D6-4D49-BB15-0D7BE834E2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E1EFA5-BC29-4544-8FD3-018ACD2121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25904B-4221-4FAD-BE3E-44A63F3CE0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F82C6C7-DBDD-44C9-8FCF-ADED6B5B3B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C53B382-C708-47B5-AA1D-0BEC4F042B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6953A60-0310-4285-8409-1D3868C9BB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3773B86-6265-4CC5-83C1-A09F76FED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065C455-96CD-464F-BFF3-C22DBF3A0B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237F692-81B3-4CD6-972E-7796DD644C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ECA07D0-9E86-4A9B-BAB4-43493766AC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8FA0748-B289-4275-B061-F24BC6DBB9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3ECAB31-E589-40F0-B92D-1D4BB1A1C0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C59E4A1-C61A-41D0-AF5B-57D898401E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95CAE1B-7705-4527-ACE1-3A682722B9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46A045C-2507-4310-A46F-3C24C36D57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D534929-5355-4FCC-B28D-23A2B339A4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F81BF46-0D3A-4438-8EEE-6121B670C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C3AD23-F5B5-4D59-8AC8-81D53B8B34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9052C6B-3534-4A9B-B622-E8D5D13218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4D56ED8-876B-4EE6-B357-10A12B5BA9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5D4CDC2-E214-4417-8095-5B2F91AEAB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6C5CE46-26FC-41D6-A21C-F65C878955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C81983-24FD-4606-B8D4-469D798802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41EB9C6-04B6-40DB-9DC7-D04A93BFD61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871D9AB-A0B0-47A4-A672-76333E7055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475B67C-4900-48BA-9B5E-B8757884B4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E1C3B6C-DA70-4290-8F39-6C593A1813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B0583374-799E-427C-B427-008CE921F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E40998E-C5A3-492A-B12A-148AB0EBCE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9283048-DDA8-4BC4-B8CC-DF3C5A9F25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429CF45-D8B8-484C-9A56-6A827F458D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CD09BAD-3640-4C2C-BCFB-6616880580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B8388B9-6E7F-4E4A-B6AF-DE7EC2A005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A142A50-C95A-4541-A313-EF1B19CEDD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E664D3E-3B0F-4769-9D06-0D2A9F7FDD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823FC98-39F7-48F1-9108-E89CF17858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531CA6A-5852-4AF8-9BB7-FB48A7ADFA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6490D45-405E-42E8-8E75-FB40435E4D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655B4ED-0C84-4BED-B75C-7856E3FF4D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98472CDE-C9A5-41FF-9F25-C11A4BC028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161A2FD-1C25-44BE-9436-0C75B67E350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EB8AE4B-8581-470F-8F5F-3E4939381A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43DADFF-BD52-4029-9501-239CF76006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CEB4E7-E357-4D3C-A253-8A54191B5B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F8EEACB-8345-4632-BC96-621945A0182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E32197A-D1A2-4A8B-A6D2-CAF590F248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3F8E170-186A-4D86-A017-B30FBECF69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49B6D74-07B1-4E0E-9BBA-1905247399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320448A-2320-459B-B975-71822DD38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B594DEB-FD2B-4FAF-A670-65C0355DA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BCC1FEE-F2A2-4CBC-A937-65FB46A314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D32B9E3-91E7-419D-AF64-B8EF6424F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004CD01-0FC5-4CD8-A1B4-CE11287753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1FE5CA4-CBA0-4623-8CCA-9D340DFA3D2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486D501-B2DE-45BD-8240-731D2EAA97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AEAB6A1-C430-4444-99EF-4EEA3EC0C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A6FDF40-BC01-4309-832B-B4E1C698BF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BD07185-1C9A-4B11-80A0-E2ED0D85FC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32CFF46-1BB3-4160-9356-F224042C53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FE94851-EBB2-40D8-8D64-9822B6D62C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BBFF110-E54E-4FB1-B864-A4457C6CE7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319A31A-8D57-4A81-9231-0AC53C6CDB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68704F1-4068-46C9-ABC3-49FE3E0E1CC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4FB8274-3C59-4C53-B2F4-813FD708EE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59F7020-06BC-4E19-A07A-C19993A92E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520646A-A14F-42EC-A5E7-6CBCE8910D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1B65C275-E65F-4C36-8C20-BAF3CC7443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708793B1-051B-44D3-93AF-CD213D90A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6333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Charts</a:t>
            </a:r>
          </a:p>
        </p:txBody>
      </p:sp>
    </p:spTree>
    <p:extLst>
      <p:ext uri="{BB962C8B-B14F-4D97-AF65-F5344CB8AC3E}">
        <p14:creationId xmlns:p14="http://schemas.microsoft.com/office/powerpoint/2010/main" val="1552274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A9487CD-7D0F-41CA-BC10-EA03D14049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58CF1566-D317-45BF-8083-1812BF43F6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12373" b="10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B248D8-CF52-4E79-8818-CCF3E9CD55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EE853D4C-8752-44E5-AD7A-063F8234AA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3F69954-D4AA-45CE-A548-AEBF62E313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068A9AF-AB93-401A-8CE9-F39578B3A7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884D755-D741-471A-A4CA-F50EF5B592D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5B122A-DB1B-47F1-9D17-7AAD12FDCC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F5D230F-E76B-4836-8358-A102EEAE77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2430D58-5160-48FC-8844-63C3E0B104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35B9D0E-1620-4053-A7CC-0315832CBF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384EAA0-3D9E-4D80-B921-03DB831EC6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7733966-4929-4D6A-9E07-2410580C02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E0B5A27-B6CC-4E73-8D9A-3FEFD3FB68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EEA3C4E-D362-4242-9810-2D32F7E94C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B38A6C6-EFF5-4EE1-ADFE-B5F507B08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015C031-4320-4BBA-86BE-C1C67FBBA9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E8CBF99-47D6-4D49-BB15-0D7BE834E2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E1EFA5-BC29-4544-8FD3-018ACD2121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25904B-4221-4FAD-BE3E-44A63F3CE0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F82C6C7-DBDD-44C9-8FCF-ADED6B5B3B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C53B382-C708-47B5-AA1D-0BEC4F042B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6953A60-0310-4285-8409-1D3868C9BB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3773B86-6265-4CC5-83C1-A09F76FED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065C455-96CD-464F-BFF3-C22DBF3A0B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237F692-81B3-4CD6-972E-7796DD644C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ECA07D0-9E86-4A9B-BAB4-43493766AC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8FA0748-B289-4275-B061-F24BC6DBB9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3ECAB31-E589-40F0-B92D-1D4BB1A1C0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C59E4A1-C61A-41D0-AF5B-57D898401E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95CAE1B-7705-4527-ACE1-3A682722B9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46A045C-2507-4310-A46F-3C24C36D57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D534929-5355-4FCC-B28D-23A2B339A4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F81BF46-0D3A-4438-8EEE-6121B670C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C3AD23-F5B5-4D59-8AC8-81D53B8B34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9052C6B-3534-4A9B-B622-E8D5D13218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4D56ED8-876B-4EE6-B357-10A12B5BA9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5D4CDC2-E214-4417-8095-5B2F91AEAB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6C5CE46-26FC-41D6-A21C-F65C878955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C81983-24FD-4606-B8D4-469D798802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41EB9C6-04B6-40DB-9DC7-D04A93BFD61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871D9AB-A0B0-47A4-A672-76333E7055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475B67C-4900-48BA-9B5E-B8757884B4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E1C3B6C-DA70-4290-8F39-6C593A1813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B0583374-799E-427C-B427-008CE921F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E40998E-C5A3-492A-B12A-148AB0EBCE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9283048-DDA8-4BC4-B8CC-DF3C5A9F25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429CF45-D8B8-484C-9A56-6A827F458D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CD09BAD-3640-4C2C-BCFB-6616880580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B8388B9-6E7F-4E4A-B6AF-DE7EC2A005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A142A50-C95A-4541-A313-EF1B19CEDD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E664D3E-3B0F-4769-9D06-0D2A9F7FDD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823FC98-39F7-48F1-9108-E89CF17858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531CA6A-5852-4AF8-9BB7-FB48A7ADFA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6490D45-405E-42E8-8E75-FB40435E4D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655B4ED-0C84-4BED-B75C-7856E3FF4D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98472CDE-C9A5-41FF-9F25-C11A4BC028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161A2FD-1C25-44BE-9436-0C75B67E350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EB8AE4B-8581-470F-8F5F-3E4939381A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43DADFF-BD52-4029-9501-239CF76006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CEB4E7-E357-4D3C-A253-8A54191B5B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F8EEACB-8345-4632-BC96-621945A0182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E32197A-D1A2-4A8B-A6D2-CAF590F248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3F8E170-186A-4D86-A017-B30FBECF69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49B6D74-07B1-4E0E-9BBA-1905247399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320448A-2320-459B-B975-71822DD38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B594DEB-FD2B-4FAF-A670-65C0355DA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BCC1FEE-F2A2-4CBC-A937-65FB46A314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D32B9E3-91E7-419D-AF64-B8EF6424F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004CD01-0FC5-4CD8-A1B4-CE11287753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1FE5CA4-CBA0-4623-8CCA-9D340DFA3D2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486D501-B2DE-45BD-8240-731D2EAA97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AEAB6A1-C430-4444-99EF-4EEA3EC0C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A6FDF40-BC01-4309-832B-B4E1C698BF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BD07185-1C9A-4B11-80A0-E2ED0D85FC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32CFF46-1BB3-4160-9356-F224042C53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FE94851-EBB2-40D8-8D64-9822B6D62C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BBFF110-E54E-4FB1-B864-A4457C6CE7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319A31A-8D57-4A81-9231-0AC53C6CDB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68704F1-4068-46C9-ABC3-49FE3E0E1CC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4FB8274-3C59-4C53-B2F4-813FD708EE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59F7020-06BC-4E19-A07A-C19993A92E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520646A-A14F-42EC-A5E7-6CBCE8910D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1B65C275-E65F-4C36-8C20-BAF3CC7443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38BACA1-A273-4D28-B684-32F3CEAA9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6333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984925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A9487CD-7D0F-41CA-BC10-EA03D14049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EBF047BC-E7B8-464E-A98D-905B0C9F82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B248D8-CF52-4E79-8818-CCF3E9CD55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EE853D4C-8752-44E5-AD7A-063F8234AA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3F69954-D4AA-45CE-A548-AEBF62E313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068A9AF-AB93-401A-8CE9-F39578B3A7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884D755-D741-471A-A4CA-F50EF5B592D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5B122A-DB1B-47F1-9D17-7AAD12FDCC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F5D230F-E76B-4836-8358-A102EEAE77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2430D58-5160-48FC-8844-63C3E0B104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35B9D0E-1620-4053-A7CC-0315832CBF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384EAA0-3D9E-4D80-B921-03DB831EC6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7733966-4929-4D6A-9E07-2410580C02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E0B5A27-B6CC-4E73-8D9A-3FEFD3FB68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EEA3C4E-D362-4242-9810-2D32F7E94C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B38A6C6-EFF5-4EE1-ADFE-B5F507B08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015C031-4320-4BBA-86BE-C1C67FBBA9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E8CBF99-47D6-4D49-BB15-0D7BE834E2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E1EFA5-BC29-4544-8FD3-018ACD2121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25904B-4221-4FAD-BE3E-44A63F3CE0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F82C6C7-DBDD-44C9-8FCF-ADED6B5B3B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C53B382-C708-47B5-AA1D-0BEC4F042B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6953A60-0310-4285-8409-1D3868C9BB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3773B86-6265-4CC5-83C1-A09F76FED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065C455-96CD-464F-BFF3-C22DBF3A0B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237F692-81B3-4CD6-972E-7796DD644C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ECA07D0-9E86-4A9B-BAB4-43493766AC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8FA0748-B289-4275-B061-F24BC6DBB9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3ECAB31-E589-40F0-B92D-1D4BB1A1C0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C59E4A1-C61A-41D0-AF5B-57D898401E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95CAE1B-7705-4527-ACE1-3A682722B9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46A045C-2507-4310-A46F-3C24C36D57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D534929-5355-4FCC-B28D-23A2B339A4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F81BF46-0D3A-4438-8EEE-6121B670C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C3AD23-F5B5-4D59-8AC8-81D53B8B34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9052C6B-3534-4A9B-B622-E8D5D13218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4D56ED8-876B-4EE6-B357-10A12B5BA9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5D4CDC2-E214-4417-8095-5B2F91AEAB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6C5CE46-26FC-41D6-A21C-F65C878955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C81983-24FD-4606-B8D4-469D798802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41EB9C6-04B6-40DB-9DC7-D04A93BFD61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871D9AB-A0B0-47A4-A672-76333E7055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475B67C-4900-48BA-9B5E-B8757884B4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E1C3B6C-DA70-4290-8F39-6C593A1813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B0583374-799E-427C-B427-008CE921F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E40998E-C5A3-492A-B12A-148AB0EBCE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9283048-DDA8-4BC4-B8CC-DF3C5A9F25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429CF45-D8B8-484C-9A56-6A827F458D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CD09BAD-3640-4C2C-BCFB-6616880580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B8388B9-6E7F-4E4A-B6AF-DE7EC2A005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A142A50-C95A-4541-A313-EF1B19CEDD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E664D3E-3B0F-4769-9D06-0D2A9F7FDD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823FC98-39F7-48F1-9108-E89CF17858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531CA6A-5852-4AF8-9BB7-FB48A7ADFA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6490D45-405E-42E8-8E75-FB40435E4D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655B4ED-0C84-4BED-B75C-7856E3FF4D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98472CDE-C9A5-41FF-9F25-C11A4BC028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161A2FD-1C25-44BE-9436-0C75B67E350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EB8AE4B-8581-470F-8F5F-3E4939381A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43DADFF-BD52-4029-9501-239CF76006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CEB4E7-E357-4D3C-A253-8A54191B5B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F8EEACB-8345-4632-BC96-621945A0182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E32197A-D1A2-4A8B-A6D2-CAF590F248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3F8E170-186A-4D86-A017-B30FBECF69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49B6D74-07B1-4E0E-9BBA-1905247399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320448A-2320-459B-B975-71822DD38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B594DEB-FD2B-4FAF-A670-65C0355DA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BCC1FEE-F2A2-4CBC-A937-65FB46A314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D32B9E3-91E7-419D-AF64-B8EF6424F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004CD01-0FC5-4CD8-A1B4-CE11287753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1FE5CA4-CBA0-4623-8CCA-9D340DFA3D2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486D501-B2DE-45BD-8240-731D2EAA97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AEAB6A1-C430-4444-99EF-4EEA3EC0C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A6FDF40-BC01-4309-832B-B4E1C698BF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BD07185-1C9A-4B11-80A0-E2ED0D85FC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32CFF46-1BB3-4160-9356-F224042C53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FE94851-EBB2-40D8-8D64-9822B6D62C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BBFF110-E54E-4FB1-B864-A4457C6CE7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319A31A-8D57-4A81-9231-0AC53C6CDB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68704F1-4068-46C9-ABC3-49FE3E0E1CC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4FB8274-3C59-4C53-B2F4-813FD708EE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59F7020-06BC-4E19-A07A-C19993A92E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520646A-A14F-42EC-A5E7-6CBCE8910D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1B65C275-E65F-4C36-8C20-BAF3CC7443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71DC201-58DF-4042-B9BD-524107368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6333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NetworkX</a:t>
            </a:r>
          </a:p>
        </p:txBody>
      </p:sp>
    </p:spTree>
    <p:extLst>
      <p:ext uri="{BB962C8B-B14F-4D97-AF65-F5344CB8AC3E}">
        <p14:creationId xmlns:p14="http://schemas.microsoft.com/office/powerpoint/2010/main" val="469756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Celestial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95</TotalTime>
  <Words>25</Words>
  <Application>Microsoft Office PowerPoint</Application>
  <PresentationFormat>Breedbeeld</PresentationFormat>
  <Paragraphs>11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Hemels</vt:lpstr>
      <vt:lpstr>USA Flight data</vt:lpstr>
      <vt:lpstr>Cleanup</vt:lpstr>
      <vt:lpstr>PowerPoint-presentatie</vt:lpstr>
      <vt:lpstr>Charts</vt:lpstr>
      <vt:lpstr>Machine learning</vt:lpstr>
      <vt:lpstr>NetworkX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USA Flight data</dc:title>
  <dc:creator>sven depickere</dc:creator>
  <cp:lastModifiedBy>sven depickere</cp:lastModifiedBy>
  <cp:revision>6</cp:revision>
  <dcterms:created xsi:type="dcterms:W3CDTF">2018-05-10T10:25:49Z</dcterms:created>
  <dcterms:modified xsi:type="dcterms:W3CDTF">2018-05-10T12:09:37Z</dcterms:modified>
</cp:coreProperties>
</file>

<file path=docProps/thumbnail.jpeg>
</file>